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91" r:id="rId3"/>
    <p:sldId id="267" r:id="rId4"/>
    <p:sldId id="290" r:id="rId5"/>
    <p:sldId id="268" r:id="rId6"/>
    <p:sldId id="287" r:id="rId7"/>
    <p:sldId id="288" r:id="rId8"/>
    <p:sldId id="289" r:id="rId9"/>
    <p:sldId id="292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1pPr>
    <a:lvl2pPr marL="0" marR="0" indent="2286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2pPr>
    <a:lvl3pPr marL="0" marR="0" indent="4572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3pPr>
    <a:lvl4pPr marL="0" marR="0" indent="6858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4pPr>
    <a:lvl5pPr marL="0" marR="0" indent="9144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5pPr>
    <a:lvl6pPr marL="0" marR="0" indent="11430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6pPr>
    <a:lvl7pPr marL="0" marR="0" indent="13716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7pPr>
    <a:lvl8pPr marL="0" marR="0" indent="16002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8pPr>
    <a:lvl9pPr marL="0" marR="0" indent="1828800" algn="ctr" defTabSz="821531" rtl="0" fontAlgn="auto" latinLnBrk="0" hangingPunct="0">
      <a:lnSpc>
        <a:spcPct val="11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Andale Mono"/>
        <a:ea typeface="Andale Mono"/>
        <a:cs typeface="Andale Mono"/>
        <a:sym typeface="Andale Mono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D51ADE6A-740E-44AE-83CC-AE7238B6C88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3EAF9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D7C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D7C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44" d="100"/>
          <a:sy n="44" d="100"/>
        </p:scale>
        <p:origin x="624" y="6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8868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2527630" y="1964531"/>
            <a:ext cx="19328740" cy="4822032"/>
          </a:xfrm>
          <a:prstGeom prst="rect">
            <a:avLst/>
          </a:prstGeom>
        </p:spPr>
        <p:txBody>
          <a:bodyPr/>
          <a:lstStyle>
            <a:lvl1pPr>
              <a:defRPr sz="16800" spc="252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27630" y="7858125"/>
            <a:ext cx="19328740" cy="3214688"/>
          </a:xfrm>
          <a:prstGeom prst="rect">
            <a:avLst/>
          </a:prstGeom>
        </p:spPr>
        <p:txBody>
          <a:bodyPr anchor="t"/>
          <a:lstStyle>
            <a:lvl1pPr marL="0" indent="0" algn="ctr">
              <a:buSzTx/>
              <a:buNone/>
            </a:lvl1pPr>
            <a:lvl2pPr marL="0" indent="228600" algn="ctr">
              <a:buSzTx/>
              <a:buNone/>
            </a:lvl2pPr>
            <a:lvl3pPr marL="0" indent="457200" algn="ctr">
              <a:buSzTx/>
              <a:buNone/>
            </a:lvl3pPr>
            <a:lvl4pPr marL="0" indent="685800" algn="ctr">
              <a:buSzTx/>
              <a:buNone/>
            </a:lvl4pPr>
            <a:lvl5pPr marL="0" indent="9144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dscape Photo, Title &amp; Bullets">
    <p:bg>
      <p:bgPr>
        <a:solidFill>
          <a:srgbClr val="D3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"/>
          <p:cNvSpPr/>
          <p:nvPr/>
        </p:nvSpPr>
        <p:spPr>
          <a:xfrm>
            <a:off x="0" y="0"/>
            <a:ext cx="24384000" cy="5759440"/>
          </a:xfrm>
          <a:prstGeom prst="rect">
            <a:avLst/>
          </a:prstGeom>
          <a:solidFill>
            <a:srgbClr val="F0D7C9"/>
          </a:solidFill>
          <a:ln w="12700">
            <a:miter lim="400000"/>
          </a:ln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7" name="Photo Placeholder 5.jpg"/>
          <p:cNvSpPr>
            <a:spLocks noGrp="1"/>
          </p:cNvSpPr>
          <p:nvPr>
            <p:ph type="pic" sz="half" idx="13"/>
          </p:nvPr>
        </p:nvSpPr>
        <p:spPr>
          <a:xfrm>
            <a:off x="4528374" y="1513116"/>
            <a:ext cx="15458965" cy="54716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2541927" y="9363389"/>
            <a:ext cx="19300146" cy="1964532"/>
          </a:xfrm>
          <a:prstGeom prst="rect">
            <a:avLst/>
          </a:prstGeom>
        </p:spPr>
        <p:txBody>
          <a:bodyPr anchor="b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41927" y="11417217"/>
            <a:ext cx="19300146" cy="89297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SzTx/>
              <a:buNone/>
            </a:lvl1pPr>
            <a:lvl2pPr marL="0" indent="228600" algn="ctr">
              <a:buSzTx/>
              <a:buNone/>
            </a:lvl2pPr>
            <a:lvl3pPr marL="0" indent="457200" algn="ctr">
              <a:buSzTx/>
              <a:buNone/>
            </a:lvl3pPr>
            <a:lvl4pPr marL="0" indent="685800" algn="ctr">
              <a:buSzTx/>
              <a:buNone/>
            </a:lvl4pPr>
            <a:lvl5pPr marL="0" indent="914400" algn="ctr">
              <a:buSzTx/>
              <a:buNone/>
            </a:lvl5pPr>
          </a:lstStyle>
          <a:p>
            <a:r>
              <a:t>Body Level One</a:t>
            </a:r>
          </a:p>
        </p:txBody>
      </p:sp>
      <p:sp>
        <p:nvSpPr>
          <p:cNvPr id="110" name="Shape"/>
          <p:cNvSpPr>
            <a:spLocks noGrp="1"/>
          </p:cNvSpPr>
          <p:nvPr>
            <p:ph type="body" sz="half" idx="14" hasCustomPrompt="1"/>
          </p:nvPr>
        </p:nvSpPr>
        <p:spPr>
          <a:xfrm>
            <a:off x="4057054" y="1233805"/>
            <a:ext cx="16269892" cy="7053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4" y="0"/>
                </a:moveTo>
                <a:lnTo>
                  <a:pt x="0" y="19559"/>
                </a:lnTo>
                <a:lnTo>
                  <a:pt x="8479" y="21600"/>
                </a:lnTo>
                <a:lnTo>
                  <a:pt x="8671" y="17355"/>
                </a:lnTo>
                <a:lnTo>
                  <a:pt x="7858" y="17611"/>
                </a:lnTo>
                <a:lnTo>
                  <a:pt x="7611" y="17210"/>
                </a:lnTo>
                <a:lnTo>
                  <a:pt x="7386" y="17156"/>
                </a:lnTo>
                <a:lnTo>
                  <a:pt x="6934" y="17047"/>
                </a:lnTo>
                <a:lnTo>
                  <a:pt x="6032" y="16830"/>
                </a:lnTo>
                <a:lnTo>
                  <a:pt x="4227" y="16396"/>
                </a:lnTo>
                <a:lnTo>
                  <a:pt x="617" y="15528"/>
                </a:lnTo>
                <a:lnTo>
                  <a:pt x="1269" y="1106"/>
                </a:lnTo>
                <a:lnTo>
                  <a:pt x="4820" y="1959"/>
                </a:lnTo>
                <a:lnTo>
                  <a:pt x="6596" y="2386"/>
                </a:lnTo>
                <a:lnTo>
                  <a:pt x="7483" y="2600"/>
                </a:lnTo>
                <a:lnTo>
                  <a:pt x="8834" y="1913"/>
                </a:lnTo>
                <a:lnTo>
                  <a:pt x="8304" y="1785"/>
                </a:lnTo>
                <a:lnTo>
                  <a:pt x="7244" y="1530"/>
                </a:lnTo>
                <a:lnTo>
                  <a:pt x="5124" y="1020"/>
                </a:lnTo>
                <a:lnTo>
                  <a:pt x="884" y="0"/>
                </a:lnTo>
                <a:close/>
                <a:moveTo>
                  <a:pt x="14599" y="854"/>
                </a:moveTo>
                <a:lnTo>
                  <a:pt x="14643" y="1603"/>
                </a:lnTo>
                <a:lnTo>
                  <a:pt x="21141" y="2545"/>
                </a:lnTo>
                <a:lnTo>
                  <a:pt x="20747" y="17016"/>
                </a:lnTo>
                <a:lnTo>
                  <a:pt x="13213" y="15926"/>
                </a:lnTo>
                <a:lnTo>
                  <a:pt x="12663" y="16100"/>
                </a:lnTo>
                <a:lnTo>
                  <a:pt x="12557" y="19997"/>
                </a:lnTo>
                <a:lnTo>
                  <a:pt x="21066" y="21229"/>
                </a:lnTo>
                <a:lnTo>
                  <a:pt x="21600" y="1601"/>
                </a:lnTo>
                <a:lnTo>
                  <a:pt x="17345" y="986"/>
                </a:lnTo>
                <a:lnTo>
                  <a:pt x="15218" y="678"/>
                </a:lnTo>
                <a:lnTo>
                  <a:pt x="14952" y="640"/>
                </a:lnTo>
                <a:lnTo>
                  <a:pt x="14599" y="854"/>
                </a:lnTo>
                <a:close/>
              </a:path>
            </a:pathLst>
          </a:custGeom>
          <a:solidFill>
            <a:srgbClr val="FFFFFF"/>
          </a:solidFill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>
            <a:noAutofit/>
          </a:bodyPr>
          <a:lstStyle/>
          <a:p>
            <a:pPr marL="0" indent="0" algn="ctr">
              <a:buSzTx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11" name="Shape"/>
          <p:cNvSpPr>
            <a:spLocks noGrp="1"/>
          </p:cNvSpPr>
          <p:nvPr>
            <p:ph type="body" sz="quarter" idx="15" hasCustomPrompt="1"/>
          </p:nvPr>
        </p:nvSpPr>
        <p:spPr>
          <a:xfrm>
            <a:off x="8968940" y="1145067"/>
            <a:ext cx="7230816" cy="7231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8" y="0"/>
                </a:moveTo>
                <a:lnTo>
                  <a:pt x="0" y="2592"/>
                </a:lnTo>
                <a:lnTo>
                  <a:pt x="2591" y="21600"/>
                </a:lnTo>
                <a:lnTo>
                  <a:pt x="21600" y="19008"/>
                </a:lnTo>
                <a:lnTo>
                  <a:pt x="19008" y="0"/>
                </a:lnTo>
                <a:close/>
                <a:moveTo>
                  <a:pt x="18176" y="1105"/>
                </a:moveTo>
                <a:lnTo>
                  <a:pt x="20086" y="15120"/>
                </a:lnTo>
                <a:lnTo>
                  <a:pt x="3008" y="17449"/>
                </a:lnTo>
                <a:lnTo>
                  <a:pt x="1097" y="3434"/>
                </a:lnTo>
                <a:lnTo>
                  <a:pt x="18176" y="1105"/>
                </a:lnTo>
                <a:close/>
              </a:path>
            </a:pathLst>
          </a:custGeom>
          <a:solidFill>
            <a:srgbClr val="FFFFFF"/>
          </a:solidFill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>
            <a:noAutofit/>
          </a:bodyPr>
          <a:lstStyle/>
          <a:p>
            <a:pPr marL="0" indent="0" algn="ctr">
              <a:buSzTx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Photos, Title &amp; Bullets">
    <p:bg>
      <p:bgPr>
        <a:solidFill>
          <a:srgbClr val="D3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0" y="0"/>
            <a:ext cx="24384000" cy="5759440"/>
          </a:xfrm>
          <a:prstGeom prst="rect">
            <a:avLst/>
          </a:prstGeom>
          <a:solidFill>
            <a:srgbClr val="F0D7C9"/>
          </a:solidFill>
          <a:ln w="12700">
            <a:miter lim="400000"/>
          </a:ln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0" name="Photo Placeholder 5.jpg"/>
          <p:cNvSpPr>
            <a:spLocks noGrp="1"/>
          </p:cNvSpPr>
          <p:nvPr>
            <p:ph type="pic" sz="quarter" idx="13"/>
          </p:nvPr>
        </p:nvSpPr>
        <p:spPr>
          <a:xfrm rot="21134052">
            <a:off x="12394479" y="1414368"/>
            <a:ext cx="6548498" cy="53745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121" name="Shape"/>
          <p:cNvSpPr>
            <a:spLocks noGrp="1"/>
          </p:cNvSpPr>
          <p:nvPr>
            <p:ph type="body" sz="quarter" idx="14" hasCustomPrompt="1"/>
          </p:nvPr>
        </p:nvSpPr>
        <p:spPr>
          <a:xfrm>
            <a:off x="11825409" y="743410"/>
            <a:ext cx="7823356" cy="7823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8" y="0"/>
                </a:moveTo>
                <a:lnTo>
                  <a:pt x="0" y="2592"/>
                </a:lnTo>
                <a:lnTo>
                  <a:pt x="2591" y="21600"/>
                </a:lnTo>
                <a:lnTo>
                  <a:pt x="21600" y="19008"/>
                </a:lnTo>
                <a:lnTo>
                  <a:pt x="19008" y="0"/>
                </a:lnTo>
                <a:close/>
                <a:moveTo>
                  <a:pt x="18176" y="1105"/>
                </a:moveTo>
                <a:lnTo>
                  <a:pt x="20086" y="15120"/>
                </a:lnTo>
                <a:lnTo>
                  <a:pt x="3008" y="17449"/>
                </a:lnTo>
                <a:lnTo>
                  <a:pt x="1097" y="3434"/>
                </a:lnTo>
                <a:lnTo>
                  <a:pt x="18176" y="1105"/>
                </a:lnTo>
                <a:close/>
              </a:path>
            </a:pathLst>
          </a:custGeom>
          <a:solidFill>
            <a:srgbClr val="FFFFFF"/>
          </a:solidFill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>
            <a:noAutofit/>
          </a:bodyPr>
          <a:lstStyle/>
          <a:p>
            <a:pPr marL="0" indent="0" algn="ctr">
              <a:buSzTx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22" name="Photo Placeholder 6.jpg"/>
          <p:cNvSpPr>
            <a:spLocks noGrp="1"/>
          </p:cNvSpPr>
          <p:nvPr>
            <p:ph type="pic" sz="quarter" idx="15"/>
          </p:nvPr>
        </p:nvSpPr>
        <p:spPr>
          <a:xfrm rot="623143">
            <a:off x="5880010" y="1699801"/>
            <a:ext cx="6385119" cy="52404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123" name="Shape"/>
          <p:cNvSpPr>
            <a:spLocks noGrp="1"/>
          </p:cNvSpPr>
          <p:nvPr>
            <p:ph type="body" sz="quarter" idx="16" hasCustomPrompt="1"/>
          </p:nvPr>
        </p:nvSpPr>
        <p:spPr>
          <a:xfrm>
            <a:off x="4920968" y="823848"/>
            <a:ext cx="8087524" cy="8087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345"/>
                </a:moveTo>
                <a:lnTo>
                  <a:pt x="3347" y="0"/>
                </a:lnTo>
                <a:lnTo>
                  <a:pt x="0" y="18254"/>
                </a:lnTo>
                <a:lnTo>
                  <a:pt x="18254" y="21600"/>
                </a:lnTo>
                <a:lnTo>
                  <a:pt x="21600" y="3345"/>
                </a:lnTo>
                <a:close/>
                <a:moveTo>
                  <a:pt x="20502" y="4110"/>
                </a:moveTo>
                <a:lnTo>
                  <a:pt x="18035" y="17570"/>
                </a:lnTo>
                <a:lnTo>
                  <a:pt x="1634" y="14564"/>
                </a:lnTo>
                <a:lnTo>
                  <a:pt x="4102" y="1105"/>
                </a:lnTo>
                <a:lnTo>
                  <a:pt x="20502" y="4110"/>
                </a:lnTo>
                <a:close/>
              </a:path>
            </a:pathLst>
          </a:custGeom>
          <a:solidFill>
            <a:srgbClr val="FFFFFF"/>
          </a:solidFill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>
            <a:noAutofit/>
          </a:bodyPr>
          <a:lstStyle/>
          <a:p>
            <a:pPr marL="0" indent="0" algn="ctr">
              <a:buSzTx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2534346" y="9363389"/>
            <a:ext cx="19315308" cy="1964532"/>
          </a:xfrm>
          <a:prstGeom prst="rect">
            <a:avLst/>
          </a:prstGeom>
        </p:spPr>
        <p:txBody>
          <a:bodyPr anchor="b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34346" y="11417217"/>
            <a:ext cx="19315308" cy="89297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SzTx/>
              <a:buNone/>
            </a:lvl1pPr>
            <a:lvl2pPr marL="0" indent="228600" algn="ctr">
              <a:buSzTx/>
              <a:buNone/>
            </a:lvl2pPr>
            <a:lvl3pPr marL="0" indent="457200" algn="ctr">
              <a:buSzTx/>
              <a:buNone/>
            </a:lvl3pPr>
            <a:lvl4pPr marL="0" indent="685800" algn="ctr">
              <a:buSzTx/>
              <a:buNone/>
            </a:lvl4pPr>
            <a:lvl5pPr marL="0" indent="914400" algn="ctr">
              <a:buSzTx/>
              <a:buNone/>
            </a:lvl5pPr>
          </a:lstStyle>
          <a:p>
            <a:r>
              <a:t>Body Level One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Phot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3EAF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0" y="0"/>
            <a:ext cx="24384000" cy="5759440"/>
          </a:xfrm>
          <a:prstGeom prst="rect">
            <a:avLst/>
          </a:prstGeom>
          <a:solidFill>
            <a:srgbClr val="F0D7C9"/>
          </a:solidFill>
          <a:ln w="12700">
            <a:miter lim="400000"/>
          </a:ln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1" name="Title Text"/>
          <p:cNvSpPr txBox="1">
            <a:spLocks noGrp="1"/>
          </p:cNvSpPr>
          <p:nvPr>
            <p:ph type="title"/>
          </p:nvPr>
        </p:nvSpPr>
        <p:spPr>
          <a:xfrm>
            <a:off x="2525327" y="1607343"/>
            <a:ext cx="19333346" cy="196453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390342" y="6732610"/>
            <a:ext cx="9317450" cy="4732736"/>
          </a:xfrm>
          <a:prstGeom prst="rect">
            <a:avLst/>
          </a:prstGeom>
        </p:spPr>
        <p:txBody>
          <a:bodyPr/>
          <a:lstStyle>
            <a:lvl1pPr marL="478692" indent="-478692">
              <a:defRPr sz="2800"/>
            </a:lvl1pPr>
            <a:lvl2pPr marL="923192" indent="-478692">
              <a:defRPr sz="2800"/>
            </a:lvl2pPr>
            <a:lvl3pPr marL="1367692" indent="-478692">
              <a:defRPr sz="2800"/>
            </a:lvl3pPr>
            <a:lvl4pPr marL="1812192" indent="-478692">
              <a:defRPr sz="2800"/>
            </a:lvl4pPr>
            <a:lvl5pPr marL="2256692" indent="-478692">
              <a:defRPr sz="2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373" name="Photo Placeholder 5.jpg"/>
          <p:cNvSpPr>
            <a:spLocks noGrp="1"/>
          </p:cNvSpPr>
          <p:nvPr>
            <p:ph type="pic" sz="quarter" idx="13"/>
          </p:nvPr>
        </p:nvSpPr>
        <p:spPr>
          <a:xfrm>
            <a:off x="4102344" y="4625749"/>
            <a:ext cx="6504905" cy="55991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374" name="Shape"/>
          <p:cNvSpPr>
            <a:spLocks noGrp="1"/>
          </p:cNvSpPr>
          <p:nvPr>
            <p:ph type="body" sz="quarter" idx="14" hasCustomPrompt="1"/>
          </p:nvPr>
        </p:nvSpPr>
        <p:spPr>
          <a:xfrm>
            <a:off x="3676208" y="4321457"/>
            <a:ext cx="7230816" cy="7231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2" y="0"/>
                </a:moveTo>
                <a:lnTo>
                  <a:pt x="21600" y="2592"/>
                </a:lnTo>
                <a:lnTo>
                  <a:pt x="19009" y="21600"/>
                </a:lnTo>
                <a:lnTo>
                  <a:pt x="0" y="19008"/>
                </a:lnTo>
                <a:lnTo>
                  <a:pt x="2592" y="0"/>
                </a:lnTo>
                <a:close/>
                <a:moveTo>
                  <a:pt x="3424" y="1105"/>
                </a:moveTo>
                <a:lnTo>
                  <a:pt x="1514" y="15120"/>
                </a:lnTo>
                <a:lnTo>
                  <a:pt x="18592" y="17449"/>
                </a:lnTo>
                <a:lnTo>
                  <a:pt x="20503" y="3434"/>
                </a:lnTo>
                <a:lnTo>
                  <a:pt x="3424" y="1105"/>
                </a:lnTo>
                <a:close/>
              </a:path>
            </a:pathLst>
          </a:custGeom>
          <a:solidFill>
            <a:srgbClr val="FFFFFF"/>
          </a:solidFill>
          <a:effectLst>
            <a:outerShdw blurRad="266700" dir="5400000" rotWithShape="0">
              <a:srgbClr val="000000">
                <a:alpha val="47925"/>
              </a:srgbClr>
            </a:outerShdw>
          </a:effectLst>
        </p:spPr>
        <p:txBody>
          <a:bodyPr>
            <a:noAutofit/>
          </a:bodyPr>
          <a:lstStyle/>
          <a:p>
            <a:pPr marL="0" indent="0" algn="ctr">
              <a:buSzTx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D3EAF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0" y="0"/>
            <a:ext cx="24384000" cy="5759440"/>
          </a:xfrm>
          <a:prstGeom prst="rect">
            <a:avLst/>
          </a:prstGeom>
          <a:solidFill>
            <a:srgbClr val="F0D7C9"/>
          </a:solidFill>
          <a:ln w="12700">
            <a:miter lim="400000"/>
          </a:ln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" name="Rectangle"/>
          <p:cNvSpPr/>
          <p:nvPr/>
        </p:nvSpPr>
        <p:spPr>
          <a:xfrm>
            <a:off x="907017" y="931614"/>
            <a:ext cx="22569966" cy="118527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66700" dir="5400000" rotWithShape="0">
              <a:srgbClr val="4F575C">
                <a:alpha val="4792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58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2530124" y="1964531"/>
            <a:ext cx="19323752" cy="910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2pPr marL="1100992" indent="-656492"/>
            <a:lvl3pPr marL="1545492" indent="-656492"/>
            <a:lvl4pPr marL="1989992" indent="-656492"/>
            <a:lvl5pPr marL="2434492" indent="-656492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5048250" y="1607343"/>
            <a:ext cx="14287500" cy="1964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1184" y="13037343"/>
            <a:ext cx="439491" cy="393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8" r:id="rId4"/>
  </p:sldLayoutIdLst>
  <p:transition spd="med"/>
  <p:txStyles>
    <p:titleStyle>
      <a:lvl1pPr marL="0" marR="0" indent="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1pPr>
      <a:lvl2pPr marL="0" marR="0" indent="2286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2pPr>
      <a:lvl3pPr marL="0" marR="0" indent="4572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3pPr>
      <a:lvl4pPr marL="0" marR="0" indent="6858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4pPr>
      <a:lvl5pPr marL="0" marR="0" indent="9144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5pPr>
      <a:lvl6pPr marL="0" marR="0" indent="11430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6pPr>
      <a:lvl7pPr marL="0" marR="0" indent="13716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7pPr>
      <a:lvl8pPr marL="0" marR="0" indent="16002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8pPr>
      <a:lvl9pPr marL="0" marR="0" indent="1828800" algn="ctr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all" spc="168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Avenir Next Condensed Demi Bold"/>
        </a:defRPr>
      </a:lvl9pPr>
    </p:titleStyle>
    <p:bodyStyle>
      <a:lvl1pPr marL="656492" marR="0" indent="-656492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1pPr>
      <a:lvl2pPr marL="991576" marR="0" indent="-547076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2pPr>
      <a:lvl3pPr marL="1436076" marR="0" indent="-547076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3pPr>
      <a:lvl4pPr marL="1880576" marR="0" indent="-547076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4pPr>
      <a:lvl5pPr marL="2325076" marR="0" indent="-547076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5pPr>
      <a:lvl6pPr marL="2769576" marR="0" indent="-547076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6pPr>
      <a:lvl7pPr marL="3214076" marR="0" indent="-547076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7pPr>
      <a:lvl8pPr marL="3658577" marR="0" indent="-547077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8pPr>
      <a:lvl9pPr marL="4103077" marR="0" indent="-547077" algn="l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53585F"/>
          </a:solidFill>
          <a:uFillTx/>
          <a:latin typeface="Andale Mono"/>
          <a:ea typeface="Andale Mono"/>
          <a:cs typeface="Andale Mono"/>
          <a:sym typeface="Andale Mono"/>
        </a:defRPr>
      </a:lvl9pPr>
    </p:bodyStyle>
    <p:otherStyle>
      <a:lvl1pPr marL="0" marR="0" indent="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1pPr>
      <a:lvl2pPr marL="0" marR="0" indent="2286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2pPr>
      <a:lvl3pPr marL="0" marR="0" indent="4572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3pPr>
      <a:lvl4pPr marL="0" marR="0" indent="6858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4pPr>
      <a:lvl5pPr marL="0" marR="0" indent="9144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5pPr>
      <a:lvl6pPr marL="0" marR="0" indent="11430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6pPr>
      <a:lvl7pPr marL="0" marR="0" indent="13716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7pPr>
      <a:lvl8pPr marL="0" marR="0" indent="16002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8pPr>
      <a:lvl9pPr marL="0" marR="0" indent="1828800" algn="ctr" defTabSz="821531" rtl="0" eaLnBrk="1" latinLnBrk="0" hangingPunct="1">
        <a:lnSpc>
          <a:spcPct val="11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ndale Mo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SVl69Tg370GobgBJDAjMtZm9Es5UbL1Np3rrOGT8uvxUM0szUDNGMDBOQUdCSk1KQkJCQUsyTDZPVi4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ireccionevangelizacion.ustabuca.edu.co/index.php/concurso-famili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F2A38E-A040-E64A-A0BD-642996F4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1634" cy="13716000"/>
          </a:xfrm>
          <a:prstGeom prst="rect">
            <a:avLst/>
          </a:prstGeom>
        </p:spPr>
      </p:pic>
      <p:sp>
        <p:nvSpPr>
          <p:cNvPr id="5" name="Rectángulo 4">
            <a:hlinkClick r:id="rId3"/>
            <a:extLst>
              <a:ext uri="{FF2B5EF4-FFF2-40B4-BE49-F238E27FC236}">
                <a16:creationId xmlns:a16="http://schemas.microsoft.com/office/drawing/2014/main" id="{673CC76F-298F-684E-840C-379D85F6FC3C}"/>
              </a:ext>
            </a:extLst>
          </p:cNvPr>
          <p:cNvSpPr/>
          <p:nvPr/>
        </p:nvSpPr>
        <p:spPr>
          <a:xfrm>
            <a:off x="4758044" y="5143995"/>
            <a:ext cx="1207327" cy="623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58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Rectángulo 5">
            <a:hlinkClick r:id="rId4"/>
            <a:extLst>
              <a:ext uri="{FF2B5EF4-FFF2-40B4-BE49-F238E27FC236}">
                <a16:creationId xmlns:a16="http://schemas.microsoft.com/office/drawing/2014/main" id="{673CC76F-298F-684E-840C-379D85F6FC3C}"/>
              </a:ext>
            </a:extLst>
          </p:cNvPr>
          <p:cNvSpPr/>
          <p:nvPr/>
        </p:nvSpPr>
        <p:spPr>
          <a:xfrm>
            <a:off x="7022272" y="12372109"/>
            <a:ext cx="10569042" cy="623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58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937880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24381292" cy="137175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313153"/>
            <a:ext cx="8704524" cy="107935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900" y="250990"/>
            <a:ext cx="8158314" cy="101162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26C5AB-8C66-DA40-88EA-07EAB0ACA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057">
            <a:off x="7982464" y="2031285"/>
            <a:ext cx="7498448" cy="92950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24381292" cy="137175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7" y="2507827"/>
            <a:ext cx="8646288" cy="10721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6139AE-92D0-4848-9267-8C75E1546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">
            <a:off x="16135851" y="228480"/>
            <a:ext cx="7737401" cy="95912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75C1E0-2D8D-5942-84FA-6EFCC218E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74" y="159480"/>
            <a:ext cx="8378949" cy="103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886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"/>
            <a:ext cx="24381292" cy="137175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688" y="-1524"/>
            <a:ext cx="8556038" cy="106060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46F429-4338-2748-899F-C7FF6931A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315">
            <a:off x="247135" y="3706571"/>
            <a:ext cx="7486763" cy="92828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1FE697-0F66-1A42-A2CA-9E495F99B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97" y="0"/>
            <a:ext cx="8553995" cy="106060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24381292" cy="137175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E1FCA5B-1CB2-6547-A2BE-E822054DE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031">
            <a:off x="8238252" y="1178293"/>
            <a:ext cx="7276088" cy="90215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DE0E093-6A1B-DA43-B896-FEDFE0E73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8" y="2692249"/>
            <a:ext cx="8418141" cy="104351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4519E3-EC79-D94A-B9A9-BEACBB1379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323" y="-268240"/>
            <a:ext cx="8457291" cy="104861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24381292" cy="137175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769930-F187-4240-80D3-72850CD58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8" y="2471351"/>
            <a:ext cx="8468163" cy="104996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17530F-7C8C-DA4E-B07E-7ABA93462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32" y="2471350"/>
            <a:ext cx="8468164" cy="104996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2D3920-6957-B54F-AC14-50793FDC2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19">
            <a:off x="15400839" y="1"/>
            <a:ext cx="7830341" cy="97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51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24378584" cy="13716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E591D2-DA1D-7747-9959-B6574224C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990" y="-172995"/>
            <a:ext cx="8431207" cy="104538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B97D15-672E-2442-B8D8-A8B6A42D7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679">
            <a:off x="-108408" y="3238950"/>
            <a:ext cx="7830342" cy="97088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CF13D09-915A-7942-BC45-EDE73555D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84" y="2045278"/>
            <a:ext cx="8552873" cy="106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650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611E843-F95D-FC47-AF39-2722BFEA0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92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Condensed Demi Bold"/>
        <a:ea typeface="Avenir Next Condensed Demi Bold"/>
        <a:cs typeface="Avenir Next Condensed Demi Bold"/>
      </a:majorFont>
      <a:minorFont>
        <a:latin typeface="Avenir Next Condensed Demi Bold"/>
        <a:ea typeface="Avenir Next Condensed Demi Bold"/>
        <a:cs typeface="Avenir Next Condensed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D7C9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1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1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Andale Mono"/>
            <a:ea typeface="Andale Mono"/>
            <a:cs typeface="Andale Mono"/>
            <a:sym typeface="Andale Mo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Condensed Demi Bold"/>
        <a:ea typeface="Avenir Next Condensed Demi Bold"/>
        <a:cs typeface="Avenir Next Condensed Demi Bold"/>
      </a:majorFont>
      <a:minorFont>
        <a:latin typeface="Avenir Next Condensed Demi Bold"/>
        <a:ea typeface="Avenir Next Condensed Demi Bold"/>
        <a:cs typeface="Avenir Next Condensed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D7C9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1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1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Andale Mono"/>
            <a:ea typeface="Andale Mono"/>
            <a:cs typeface="Andale Mono"/>
            <a:sym typeface="Andale Mo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Family Album Wide</Template>
  <TotalTime>912</TotalTime>
  <Words>0</Words>
  <Application>Microsoft Office PowerPoint</Application>
  <PresentationFormat>Personalizado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Andale Mono</vt:lpstr>
      <vt:lpstr>Avenir Next Condensed Demi Bold</vt:lpstr>
      <vt:lpstr>Gill Sans</vt:lpstr>
      <vt:lpstr>Lucida Grande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 Jairo Blanco Pabon</dc:creator>
  <cp:lastModifiedBy>Jhon Jairo Blanco Pabon</cp:lastModifiedBy>
  <cp:revision>37</cp:revision>
  <dcterms:created xsi:type="dcterms:W3CDTF">2021-04-30T16:08:09Z</dcterms:created>
  <dcterms:modified xsi:type="dcterms:W3CDTF">2021-05-06T14:22:42Z</dcterms:modified>
</cp:coreProperties>
</file>